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AB47-15B0-4E71-AD1D-FEB61C7A8747}" type="datetimeFigureOut">
              <a:rPr lang="en-US" smtClean="0"/>
              <a:t>4/29/2011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0ED3-1705-481C-B230-833D02AF67F2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AB47-15B0-4E71-AD1D-FEB61C7A8747}" type="datetimeFigureOut">
              <a:rPr lang="en-US" smtClean="0"/>
              <a:t>4/29/2011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0ED3-1705-481C-B230-833D02AF67F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AB47-15B0-4E71-AD1D-FEB61C7A8747}" type="datetimeFigureOut">
              <a:rPr lang="en-US" smtClean="0"/>
              <a:t>4/29/2011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0ED3-1705-481C-B230-833D02AF67F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AB47-15B0-4E71-AD1D-FEB61C7A8747}" type="datetimeFigureOut">
              <a:rPr lang="en-US" smtClean="0"/>
              <a:t>4/29/2011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0ED3-1705-481C-B230-833D02AF67F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AB47-15B0-4E71-AD1D-FEB61C7A8747}" type="datetimeFigureOut">
              <a:rPr lang="en-US" smtClean="0"/>
              <a:t>4/29/2011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0ED3-1705-481C-B230-833D02AF67F2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AB47-15B0-4E71-AD1D-FEB61C7A8747}" type="datetimeFigureOut">
              <a:rPr lang="en-US" smtClean="0"/>
              <a:t>4/29/2011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0ED3-1705-481C-B230-833D02AF67F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AB47-15B0-4E71-AD1D-FEB61C7A8747}" type="datetimeFigureOut">
              <a:rPr lang="en-US" smtClean="0"/>
              <a:t>4/29/2011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0ED3-1705-481C-B230-833D02AF67F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AB47-15B0-4E71-AD1D-FEB61C7A8747}" type="datetimeFigureOut">
              <a:rPr lang="en-US" smtClean="0"/>
              <a:t>4/29/2011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0ED3-1705-481C-B230-833D02AF67F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AB47-15B0-4E71-AD1D-FEB61C7A8747}" type="datetimeFigureOut">
              <a:rPr lang="en-US" smtClean="0"/>
              <a:t>4/29/2011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0ED3-1705-481C-B230-833D02AF67F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AB47-15B0-4E71-AD1D-FEB61C7A8747}" type="datetimeFigureOut">
              <a:rPr lang="en-US" smtClean="0"/>
              <a:t>4/29/2011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0ED3-1705-481C-B230-833D02AF67F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AB47-15B0-4E71-AD1D-FEB61C7A8747}" type="datetimeFigureOut">
              <a:rPr lang="en-US" smtClean="0"/>
              <a:t>4/29/2011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7980ED3-1705-481C-B230-833D02AF67F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39DAB47-15B0-4E71-AD1D-FEB61C7A8747}" type="datetimeFigureOut">
              <a:rPr lang="en-US" smtClean="0"/>
              <a:t>4/29/2011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980ED3-1705-481C-B230-833D02AF67F2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ictionary.reference.com/browse/aggravated" TargetMode="External"/><Relationship Id="rId2" Type="http://schemas.openxmlformats.org/officeDocument/2006/relationships/hyperlink" Target="http://spacefem.com/mnemonics/?w=aggravate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http://www.clipartguide.com/_named_clipart_images/0511-1001-1521-4715_Policeman_Putting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spacefem.com/mnemonics/?w=intangible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ictionary.reference.com/browse/promenade" TargetMode="External"/><Relationship Id="rId2" Type="http://schemas.openxmlformats.org/officeDocument/2006/relationships/hyperlink" Target="http://acclaimstockphotography.com/_gallery/_images_n300/dog_walking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humbs.dreamstime.com/thumb_430/12509645419cKWNX.jpg" TargetMode="External"/><Relationship Id="rId2" Type="http://schemas.openxmlformats.org/officeDocument/2006/relationships/hyperlink" Target="http://dictionary.reference.com/browse/confiscator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thehomeworld.net/wp-content/uploads/2010/07/mr-sinister.pn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dictionary.reference.com/browse/futil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ictionary.reference.com/browse/dignity" TargetMode="External"/><Relationship Id="rId2" Type="http://schemas.openxmlformats.org/officeDocument/2006/relationships/hyperlink" Target="http://spacefem.com/mnemonics/?w=dignity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ictionary.reference.com/browse/fruitless" TargetMode="External"/><Relationship Id="rId2" Type="http://schemas.openxmlformats.org/officeDocument/2006/relationships/hyperlink" Target="http://spacefem.com/mnemonics/?w=fruitles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ictionary.reference.com/browse/internment" TargetMode="External"/><Relationship Id="rId2" Type="http://schemas.openxmlformats.org/officeDocument/2006/relationships/hyperlink" Target="http://spacefem.com/mnemonics/?w=internmen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ictionary.reference.com/browse/hostility" TargetMode="External"/><Relationship Id="rId2" Type="http://schemas.openxmlformats.org/officeDocument/2006/relationships/hyperlink" Target="http://spacefem.com/mnemonics/?w=hostility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ictionary.reference.com/browse/subordinate" TargetMode="External"/><Relationship Id="rId2" Type="http://schemas.openxmlformats.org/officeDocument/2006/relationships/hyperlink" Target="http://spacefem.com/mnemonics/?w=subordinat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Mandy p.1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260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</a:t>
            </a:r>
            <a:r>
              <a:rPr lang="en-US" dirty="0" smtClean="0"/>
              <a:t>ggravated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make worse or more severe; intensify, </a:t>
            </a:r>
            <a:endParaRPr lang="en-US" dirty="0" smtClean="0"/>
          </a:p>
          <a:p>
            <a:r>
              <a:rPr lang="en-US" dirty="0" smtClean="0"/>
              <a:t>They aggravated the crime to make him get in more trouble. </a:t>
            </a:r>
            <a:endParaRPr lang="en-US" dirty="0"/>
          </a:p>
          <a:p>
            <a:r>
              <a:rPr lang="en-US" dirty="0" smtClean="0"/>
              <a:t>Anteaters Gulp Good Railroads After Valuable Antagonists Ticket Embarrassing Ducks </a:t>
            </a:r>
          </a:p>
          <a:p>
            <a:r>
              <a:rPr lang="en-US" sz="1000" dirty="0">
                <a:hlinkClick r:id="rId2"/>
              </a:rPr>
              <a:t>http://spacefem.com/mnemonics/?</a:t>
            </a:r>
            <a:r>
              <a:rPr lang="en-US" sz="1000" dirty="0" smtClean="0">
                <a:hlinkClick r:id="rId2"/>
              </a:rPr>
              <a:t>w=aggravated</a:t>
            </a:r>
            <a:endParaRPr lang="en-US" sz="1000" dirty="0" smtClean="0"/>
          </a:p>
          <a:p>
            <a:r>
              <a:rPr lang="en-US" sz="1000" dirty="0">
                <a:hlinkClick r:id="rId3"/>
              </a:rPr>
              <a:t>http://</a:t>
            </a:r>
            <a:r>
              <a:rPr lang="en-US" sz="1000" dirty="0" smtClean="0">
                <a:hlinkClick r:id="rId3"/>
              </a:rPr>
              <a:t>dictionary.reference.com/browse/aggravated</a:t>
            </a:r>
            <a:endParaRPr lang="en-US" sz="1000" dirty="0" smtClean="0"/>
          </a:p>
          <a:p>
            <a:r>
              <a:rPr lang="en-US" sz="1000" dirty="0">
                <a:hlinkClick r:id="rId4"/>
              </a:rPr>
              <a:t>http://www.clipartguide.com/_</a:t>
            </a:r>
            <a:r>
              <a:rPr lang="en-US" sz="1000" dirty="0" smtClean="0">
                <a:hlinkClick r:id="rId4"/>
              </a:rPr>
              <a:t>named_clipart_images/0511-1001-1521-4715_Policeman_Putting</a:t>
            </a:r>
            <a:endParaRPr lang="en-US" sz="1000" dirty="0" smtClean="0"/>
          </a:p>
          <a:p>
            <a:pPr marL="0" indent="0">
              <a:buNone/>
            </a:pPr>
            <a:r>
              <a:rPr lang="en-US" sz="1000" dirty="0" smtClean="0"/>
              <a:t>_</a:t>
            </a:r>
            <a:r>
              <a:rPr lang="en-US" sz="1000" dirty="0"/>
              <a:t>a_Ticket_on_a_Car_Window_clipart_image.jpg</a:t>
            </a:r>
            <a:endParaRPr lang="en-US" sz="1000" dirty="0" smtClean="0"/>
          </a:p>
          <a:p>
            <a:endParaRPr lang="en-US" sz="1000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343400"/>
            <a:ext cx="2309884" cy="2098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8644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Intangible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 definite or clear to the </a:t>
            </a:r>
            <a:r>
              <a:rPr lang="en-US" dirty="0" smtClean="0"/>
              <a:t>mind</a:t>
            </a:r>
          </a:p>
          <a:p>
            <a:r>
              <a:rPr lang="en-US" dirty="0" smtClean="0"/>
              <a:t>They had many intangible arguments.</a:t>
            </a:r>
          </a:p>
          <a:p>
            <a:r>
              <a:rPr lang="en-US" dirty="0"/>
              <a:t>Ions </a:t>
            </a:r>
            <a:r>
              <a:rPr lang="en-US" dirty="0" smtClean="0"/>
              <a:t>Navigate Toes And Nuclear Guitars Insult Broken Low Educations </a:t>
            </a:r>
          </a:p>
          <a:p>
            <a:r>
              <a:rPr lang="en-US" sz="1000" dirty="0">
                <a:hlinkClick r:id="rId2"/>
              </a:rPr>
              <a:t>http://spacefem.com/mnemonics/?</a:t>
            </a:r>
            <a:r>
              <a:rPr lang="en-US" sz="1000" dirty="0" smtClean="0">
                <a:hlinkClick r:id="rId2"/>
              </a:rPr>
              <a:t>w=intangible</a:t>
            </a:r>
            <a:endParaRPr lang="en-US" sz="1000" dirty="0" smtClean="0"/>
          </a:p>
          <a:p>
            <a:endParaRPr lang="en-US" sz="1000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341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</a:t>
            </a:r>
            <a:r>
              <a:rPr lang="en-US" dirty="0" smtClean="0"/>
              <a:t>romenade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stroll or walk, especially in a public place, as for pleasure or display. </a:t>
            </a:r>
          </a:p>
          <a:p>
            <a:r>
              <a:rPr lang="en-US" dirty="0" smtClean="0"/>
              <a:t>My dog and I took a promenade because she hadn’t gone for a walk in a while.</a:t>
            </a:r>
          </a:p>
          <a:p>
            <a:r>
              <a:rPr lang="en-US" dirty="0"/>
              <a:t>Poor </a:t>
            </a:r>
            <a:r>
              <a:rPr lang="en-US" dirty="0" smtClean="0"/>
              <a:t>Retro Organized Months Elevate National Associated Dictatorial Eels </a:t>
            </a:r>
          </a:p>
          <a:p>
            <a:r>
              <a:rPr lang="en-US" sz="1000" dirty="0">
                <a:hlinkClick r:id="rId2"/>
              </a:rPr>
              <a:t>http://acclaimstockphotography.com/_gallery/_</a:t>
            </a:r>
            <a:r>
              <a:rPr lang="en-US" sz="1000" dirty="0" smtClean="0">
                <a:hlinkClick r:id="rId2"/>
              </a:rPr>
              <a:t>images_n300/dog_walking.jpg</a:t>
            </a:r>
            <a:endParaRPr lang="en-US" sz="1000" dirty="0" smtClean="0"/>
          </a:p>
          <a:p>
            <a:r>
              <a:rPr lang="en-US" sz="1000" dirty="0">
                <a:hlinkClick r:id="rId3"/>
              </a:rPr>
              <a:t>http://</a:t>
            </a:r>
            <a:r>
              <a:rPr lang="en-US" sz="1000" dirty="0" smtClean="0">
                <a:hlinkClick r:id="rId3"/>
              </a:rPr>
              <a:t>dictionary.reference.com/browse/promenade</a:t>
            </a:r>
            <a:endParaRPr lang="en-US" sz="1000" dirty="0" smtClean="0"/>
          </a:p>
          <a:p>
            <a:r>
              <a:rPr lang="en-US" sz="1000" dirty="0"/>
              <a:t>http://spacefem.com/mnemonics/?w=promenade</a:t>
            </a:r>
            <a:endParaRPr lang="en-US" sz="1000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808858"/>
            <a:ext cx="1219200" cy="1278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4272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</a:t>
            </a:r>
            <a:r>
              <a:rPr lang="en-US" dirty="0" smtClean="0"/>
              <a:t>acify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quiet; </a:t>
            </a:r>
            <a:r>
              <a:rPr lang="en-US" dirty="0" smtClean="0"/>
              <a:t>calm</a:t>
            </a:r>
          </a:p>
          <a:p>
            <a:r>
              <a:rPr lang="en-US" dirty="0" smtClean="0"/>
              <a:t>We pacified the angry men.</a:t>
            </a:r>
          </a:p>
          <a:p>
            <a:r>
              <a:rPr lang="en-US" dirty="0"/>
              <a:t>Private </a:t>
            </a:r>
            <a:r>
              <a:rPr lang="en-US" dirty="0" smtClean="0"/>
              <a:t>Accountable Centers Impress Frosted Yolks 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479800"/>
            <a:ext cx="2209800" cy="2946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7176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Oblivion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state of being completely forgotten or </a:t>
            </a:r>
            <a:r>
              <a:rPr lang="en-US" dirty="0" smtClean="0"/>
              <a:t>unknown</a:t>
            </a:r>
          </a:p>
          <a:p>
            <a:r>
              <a:rPr lang="en-US" dirty="0" smtClean="0"/>
              <a:t>When the car exploded, she got blasted into oblivion.</a:t>
            </a:r>
          </a:p>
          <a:p>
            <a:r>
              <a:rPr lang="en-US" dirty="0" smtClean="0"/>
              <a:t>Ostentatious Beautiful Lacy Ideas Visualize Inside Objective Nuts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800600"/>
            <a:ext cx="2209800" cy="1497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9376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</a:t>
            </a:r>
            <a:r>
              <a:rPr lang="en-US" dirty="0" smtClean="0"/>
              <a:t>ustenance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Nourishment</a:t>
            </a:r>
          </a:p>
          <a:p>
            <a:r>
              <a:rPr lang="en-US" dirty="0" smtClean="0"/>
              <a:t>They went on a journey looking for sustenance.</a:t>
            </a:r>
          </a:p>
          <a:p>
            <a:r>
              <a:rPr lang="en-US" dirty="0" smtClean="0"/>
              <a:t>Sugary Unicorns Squish Tingly Empyrean Nights After Noblemen Choose Elephants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495800"/>
            <a:ext cx="2352675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56051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</a:t>
            </a:r>
            <a:r>
              <a:rPr lang="en-US" dirty="0" smtClean="0"/>
              <a:t>ubdued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quiet; inhibited; repressed; </a:t>
            </a:r>
            <a:r>
              <a:rPr lang="en-US" dirty="0" smtClean="0"/>
              <a:t>controlled</a:t>
            </a:r>
          </a:p>
          <a:p>
            <a:r>
              <a:rPr lang="en-US" dirty="0" smtClean="0"/>
              <a:t>After they had an argument, he was subdued.</a:t>
            </a:r>
          </a:p>
          <a:p>
            <a:r>
              <a:rPr lang="en-US" dirty="0"/>
              <a:t>Squishy </a:t>
            </a:r>
            <a:r>
              <a:rPr lang="en-US" dirty="0" smtClean="0"/>
              <a:t>Ubiquitous Books Destroy Unintelligent Effective Daughters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632" y="4307390"/>
            <a:ext cx="1560368" cy="1883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94965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</a:t>
            </a:r>
            <a:r>
              <a:rPr lang="en-US" dirty="0" smtClean="0"/>
              <a:t>ethargy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quality or state of being drowsy and dull, listless and unenergetic, or indifferent and lazy; apathetic or sluggish inactivity. </a:t>
            </a:r>
          </a:p>
          <a:p>
            <a:r>
              <a:rPr lang="en-US" dirty="0" smtClean="0"/>
              <a:t>After she ran for hours she was very lethargy.</a:t>
            </a:r>
          </a:p>
          <a:p>
            <a:r>
              <a:rPr lang="en-US" dirty="0" smtClean="0"/>
              <a:t>Lethal injections.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267200"/>
            <a:ext cx="2324100" cy="1929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43322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Assented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give in; yield; </a:t>
            </a:r>
            <a:r>
              <a:rPr lang="en-US" dirty="0" smtClean="0"/>
              <a:t>concede</a:t>
            </a:r>
          </a:p>
          <a:p>
            <a:r>
              <a:rPr lang="en-US" dirty="0" smtClean="0"/>
              <a:t>I didn’t want to get in trouble, so I assented what my mom told me to do.</a:t>
            </a:r>
          </a:p>
          <a:p>
            <a:r>
              <a:rPr lang="en-US" dirty="0" smtClean="0"/>
              <a:t>Architects Seek Square Eggshells Since Nights Trash Eloquent Dictators</a:t>
            </a:r>
            <a:endParaRPr lang="en-US" dirty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962399"/>
            <a:ext cx="1981200" cy="258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07930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Capitulate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surrender unconditionally </a:t>
            </a:r>
            <a:endParaRPr lang="en-US" dirty="0" smtClean="0"/>
          </a:p>
          <a:p>
            <a:r>
              <a:rPr lang="en-US" dirty="0" smtClean="0"/>
              <a:t>They were losing so many men, so they capitulated.</a:t>
            </a:r>
          </a:p>
          <a:p>
            <a:r>
              <a:rPr lang="en-US" dirty="0"/>
              <a:t>Chips </a:t>
            </a:r>
            <a:r>
              <a:rPr lang="en-US" dirty="0" smtClean="0"/>
              <a:t>Add Public Industries Then Unsatisfied Lives Answer True Engineers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495800"/>
            <a:ext cx="2824162" cy="2105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8691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</a:t>
            </a:r>
            <a:r>
              <a:rPr lang="en-US" dirty="0" smtClean="0">
                <a:effectLst/>
              </a:rPr>
              <a:t>onfiscators </a:t>
            </a:r>
            <a:br>
              <a:rPr lang="en-US" dirty="0" smtClean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5000" dirty="0"/>
              <a:t>T</a:t>
            </a:r>
            <a:r>
              <a:rPr lang="en-US" sz="5000" dirty="0" smtClean="0"/>
              <a:t>o seize by or as if by authority. </a:t>
            </a:r>
          </a:p>
          <a:p>
            <a:r>
              <a:rPr lang="en-US" sz="5000" dirty="0" smtClean="0"/>
              <a:t>The </a:t>
            </a:r>
            <a:r>
              <a:rPr lang="en-US" sz="5000" b="1" dirty="0" smtClean="0"/>
              <a:t>confiscators</a:t>
            </a:r>
            <a:r>
              <a:rPr lang="en-US" sz="5000" dirty="0" smtClean="0"/>
              <a:t> took the radio because they thought I was giving signal to the Japanese.</a:t>
            </a:r>
          </a:p>
          <a:p>
            <a:r>
              <a:rPr lang="en-US" sz="5000" dirty="0"/>
              <a:t>Cylindrical </a:t>
            </a:r>
            <a:br>
              <a:rPr lang="en-US" sz="5000" dirty="0"/>
            </a:br>
            <a:r>
              <a:rPr lang="en-US" sz="5000" dirty="0"/>
              <a:t>Officers </a:t>
            </a:r>
            <a:r>
              <a:rPr lang="en-US" sz="5000" dirty="0" smtClean="0"/>
              <a:t>.Narrate .Frosted .Iguanas. Since. Comatose. Atoms.  Ticket . Obsessive .Remedial .Springs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3800" dirty="0"/>
          </a:p>
          <a:p>
            <a:pPr marL="0" indent="0">
              <a:buNone/>
            </a:pPr>
            <a:endParaRPr lang="en-US" sz="3800" dirty="0" smtClean="0"/>
          </a:p>
          <a:p>
            <a:pPr marL="0" indent="0">
              <a:buNone/>
            </a:pPr>
            <a:endParaRPr lang="en-US" sz="3800" dirty="0"/>
          </a:p>
          <a:p>
            <a:pPr marL="0" indent="0">
              <a:buNone/>
            </a:pPr>
            <a:r>
              <a:rPr lang="en-US" sz="3800" dirty="0" smtClean="0">
                <a:hlinkClick r:id="rId2"/>
              </a:rPr>
              <a:t>http://dictionary.reference.com/browse/confiscators</a:t>
            </a:r>
            <a:endParaRPr lang="en-US" sz="3800" dirty="0" smtClean="0"/>
          </a:p>
          <a:p>
            <a:pPr marL="0" indent="0">
              <a:buNone/>
            </a:pPr>
            <a:r>
              <a:rPr lang="en-US" sz="3800" dirty="0" smtClean="0">
                <a:hlinkClick r:id="rId3"/>
              </a:rPr>
              <a:t>http://thumbs.dreamstime.com/thumb_430/12509645419cKWNX.jpg</a:t>
            </a:r>
            <a:endParaRPr lang="en-US" sz="3800" dirty="0" smtClean="0"/>
          </a:p>
          <a:p>
            <a:pPr marL="0" indent="0">
              <a:buNone/>
            </a:pPr>
            <a:r>
              <a:rPr lang="en-US" sz="3800" dirty="0" smtClean="0"/>
              <a:t>http://spacefem.com/mnemonics/?w=confiscators</a:t>
            </a:r>
            <a:endParaRPr lang="en-US" sz="3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971800"/>
            <a:ext cx="28575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82203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Assertive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aggressive; </a:t>
            </a:r>
            <a:endParaRPr lang="en-US" dirty="0" smtClean="0"/>
          </a:p>
          <a:p>
            <a:r>
              <a:rPr lang="en-US" dirty="0" smtClean="0"/>
              <a:t>He was too assertive to have that job.</a:t>
            </a:r>
          </a:p>
          <a:p>
            <a:r>
              <a:rPr lang="en-US" dirty="0"/>
              <a:t>Amusing </a:t>
            </a:r>
            <a:r>
              <a:rPr lang="en-US" dirty="0" smtClean="0"/>
              <a:t>Sweatpants Stretch Esoteric Races Then Incomes Value Ends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962400"/>
            <a:ext cx="3657600" cy="2425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49978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</a:t>
            </a:r>
            <a:r>
              <a:rPr lang="en-US" dirty="0" smtClean="0"/>
              <a:t>uthentic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genuine; </a:t>
            </a:r>
            <a:r>
              <a:rPr lang="en-US" dirty="0" smtClean="0"/>
              <a:t>real</a:t>
            </a:r>
          </a:p>
          <a:p>
            <a:r>
              <a:rPr lang="en-US" dirty="0" smtClean="0"/>
              <a:t>The antique she found at the store was an authentic piece of pottery.</a:t>
            </a:r>
          </a:p>
          <a:p>
            <a:r>
              <a:rPr lang="en-US" dirty="0"/>
              <a:t>Abstract </a:t>
            </a:r>
            <a:r>
              <a:rPr lang="en-US" dirty="0" smtClean="0"/>
              <a:t>Unmanageable Temporary Hogs Exist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Northern </a:t>
            </a:r>
            <a:r>
              <a:rPr lang="en-US" dirty="0" smtClean="0"/>
              <a:t>Thirsty Itchy Courts 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419600"/>
            <a:ext cx="2438400" cy="1822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707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Sinister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bad, evil, base, or wicked.</a:t>
            </a:r>
          </a:p>
          <a:p>
            <a:r>
              <a:rPr lang="en-US" dirty="0" smtClean="0"/>
              <a:t>He had </a:t>
            </a:r>
            <a:r>
              <a:rPr lang="en-US" b="1" dirty="0" smtClean="0"/>
              <a:t>sinister</a:t>
            </a:r>
            <a:r>
              <a:rPr lang="en-US" dirty="0" smtClean="0"/>
              <a:t> purposes for the war.</a:t>
            </a:r>
          </a:p>
          <a:p>
            <a:r>
              <a:rPr lang="en-US" dirty="0" smtClean="0"/>
              <a:t>Snakes are </a:t>
            </a:r>
            <a:r>
              <a:rPr lang="en-US" dirty="0"/>
              <a:t>s</a:t>
            </a:r>
            <a:r>
              <a:rPr lang="en-US" dirty="0" smtClean="0"/>
              <a:t>inister?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http://thehomeworld.net/wp-content/uploads/2010/07/mr-sinister.png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http://dictionary.reference.com/browse/sinister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8236" y="152400"/>
            <a:ext cx="1766186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1687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Useless, not successful.</a:t>
            </a:r>
          </a:p>
          <a:p>
            <a:r>
              <a:rPr lang="en-US" dirty="0" smtClean="0"/>
              <a:t>Trying to save the animal was </a:t>
            </a:r>
            <a:r>
              <a:rPr lang="en-US" b="1" dirty="0" smtClean="0"/>
              <a:t>futile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Flesh-eating Ugly Tablets Involve Liberal Equipment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http://dictionary.reference.com/browse/futile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http://spacefem.com/mnemonics/?w=futile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52400"/>
            <a:ext cx="2495550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5745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Dignity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Dusty Involved Gemstones Nudge Invisible Thoughtful </a:t>
            </a:r>
            <a:r>
              <a:rPr lang="en-US" dirty="0"/>
              <a:t> </a:t>
            </a:r>
            <a:r>
              <a:rPr lang="en-US" dirty="0" smtClean="0"/>
              <a:t>Years</a:t>
            </a:r>
          </a:p>
          <a:p>
            <a:r>
              <a:rPr lang="en-US" dirty="0" smtClean="0"/>
              <a:t>nobility or elevation of character; worthiness: </a:t>
            </a:r>
          </a:p>
          <a:p>
            <a:r>
              <a:rPr lang="en-US" dirty="0" smtClean="0"/>
              <a:t>He didn’t dress up on Halloween because of his </a:t>
            </a:r>
            <a:r>
              <a:rPr lang="en-US" b="1" dirty="0" smtClean="0"/>
              <a:t>dignity.</a:t>
            </a:r>
          </a:p>
          <a:p>
            <a:endParaRPr lang="en-US" dirty="0" smtClean="0"/>
          </a:p>
          <a:p>
            <a:r>
              <a:rPr lang="en-US" sz="1300" dirty="0" smtClean="0">
                <a:hlinkClick r:id="rId2"/>
              </a:rPr>
              <a:t>http://spacefem.com/mnemonics/?w=dignity</a:t>
            </a:r>
            <a:endParaRPr lang="en-US" sz="1300" dirty="0" smtClean="0"/>
          </a:p>
          <a:p>
            <a:r>
              <a:rPr lang="en-US" sz="1300" dirty="0" smtClean="0">
                <a:hlinkClick r:id="rId3"/>
              </a:rPr>
              <a:t>http://dictionary.reference.com/browse/dignity</a:t>
            </a:r>
            <a:endParaRPr lang="en-US" sz="1300" dirty="0" smtClean="0"/>
          </a:p>
          <a:p>
            <a:r>
              <a:rPr lang="en-US" sz="1300" dirty="0" smtClean="0"/>
              <a:t>http://www.canyon-news.com/artman2/uploads/1/human_dignity.jpg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886200"/>
            <a:ext cx="1524000" cy="2739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9838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Fruitless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useless; unproductive; without results or success</a:t>
            </a:r>
          </a:p>
          <a:p>
            <a:r>
              <a:rPr lang="en-US" dirty="0" smtClean="0"/>
              <a:t>It was </a:t>
            </a:r>
            <a:r>
              <a:rPr lang="en-US" b="1" dirty="0" smtClean="0"/>
              <a:t>fruitless</a:t>
            </a:r>
            <a:r>
              <a:rPr lang="en-US" dirty="0" smtClean="0"/>
              <a:t> to put them in the camps.</a:t>
            </a:r>
          </a:p>
          <a:p>
            <a:r>
              <a:rPr lang="en-US" dirty="0" smtClean="0"/>
              <a:t>Figures Remember Unnatural Ideas Then Lists Ensconce Satanic Shells </a:t>
            </a:r>
          </a:p>
          <a:p>
            <a:endParaRPr lang="en-US" dirty="0"/>
          </a:p>
          <a:p>
            <a:r>
              <a:rPr lang="en-US" sz="1400" dirty="0" smtClean="0">
                <a:hlinkClick r:id="rId2"/>
              </a:rPr>
              <a:t>http://spacefem.com/mnemonics/?w=fruitless</a:t>
            </a:r>
            <a:endParaRPr lang="en-US" sz="1400" dirty="0" smtClean="0"/>
          </a:p>
          <a:p>
            <a:r>
              <a:rPr lang="en-US" sz="1400" dirty="0" smtClean="0">
                <a:hlinkClick r:id="rId3"/>
              </a:rPr>
              <a:t>http://dictionary.reference.com/browse/fruitless</a:t>
            </a:r>
            <a:endParaRPr lang="en-US" sz="1400" dirty="0" smtClean="0"/>
          </a:p>
          <a:p>
            <a:r>
              <a:rPr lang="en-US" sz="1400" dirty="0"/>
              <a:t>http://fitforprofit.files.wordpress.com/2009/11/feeling-unproductive.jpg</a:t>
            </a:r>
            <a:endParaRPr lang="en-US" sz="1400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52400"/>
            <a:ext cx="1924050" cy="1543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124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Confinement 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internment</a:t>
            </a:r>
            <a:r>
              <a:rPr lang="en-US" dirty="0" smtClean="0"/>
              <a:t> camps were overcrowded and filthy. </a:t>
            </a:r>
          </a:p>
          <a:p>
            <a:r>
              <a:rPr lang="en-US" dirty="0" smtClean="0"/>
              <a:t>Interesting Nerdy Ticklish External Returns Nudge Messy Every Nasty Trucks </a:t>
            </a:r>
          </a:p>
          <a:p>
            <a:r>
              <a:rPr lang="en-US" sz="1100" dirty="0" smtClean="0">
                <a:hlinkClick r:id="rId2"/>
              </a:rPr>
              <a:t>http://spacefem.com/mnemonics/?w=internment</a:t>
            </a:r>
            <a:endParaRPr lang="en-US" sz="1100" dirty="0" smtClean="0"/>
          </a:p>
          <a:p>
            <a:r>
              <a:rPr lang="en-US" sz="1100" dirty="0" smtClean="0">
                <a:hlinkClick r:id="rId3"/>
              </a:rPr>
              <a:t>http://dictionary.reference.com/browse/internment</a:t>
            </a:r>
            <a:endParaRPr lang="en-US" sz="1100" dirty="0" smtClean="0"/>
          </a:p>
          <a:p>
            <a:r>
              <a:rPr lang="en-US" sz="1100" dirty="0" smtClean="0"/>
              <a:t>http://lib.lbcc.edu/handouts/images/polsci/internment2.jpg</a:t>
            </a:r>
          </a:p>
          <a:p>
            <a:endParaRPr lang="en-US" sz="1100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038600"/>
            <a:ext cx="2985721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3153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Hostility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a hostile state, condition, or attitude; enmity; antagonism; unfriendliness. </a:t>
            </a:r>
          </a:p>
          <a:p>
            <a:r>
              <a:rPr lang="en-US" dirty="0" smtClean="0"/>
              <a:t>Her </a:t>
            </a:r>
            <a:r>
              <a:rPr lang="en-US" b="1" dirty="0" smtClean="0"/>
              <a:t>hostility</a:t>
            </a:r>
            <a:r>
              <a:rPr lang="en-US" dirty="0" smtClean="0"/>
              <a:t> left them feeling like she didn’t care.</a:t>
            </a:r>
          </a:p>
          <a:p>
            <a:r>
              <a:rPr lang="en-US" dirty="0" smtClean="0"/>
              <a:t>Husbands Obfuscate Starfish Then Interesting Looks Issue Tingly Yaks </a:t>
            </a:r>
          </a:p>
          <a:p>
            <a:r>
              <a:rPr lang="en-US" sz="1100" dirty="0" smtClean="0">
                <a:hlinkClick r:id="rId2"/>
              </a:rPr>
              <a:t>http://spacefem.com/mnemonics/?w=hostility</a:t>
            </a:r>
            <a:endParaRPr lang="en-US" sz="1100" dirty="0" smtClean="0"/>
          </a:p>
          <a:p>
            <a:r>
              <a:rPr lang="en-US" sz="1100" dirty="0" smtClean="0">
                <a:hlinkClick r:id="rId3"/>
              </a:rPr>
              <a:t>http://dictionary.reference.com/browse/hostility</a:t>
            </a:r>
            <a:endParaRPr lang="en-US" sz="1100" dirty="0" smtClean="0"/>
          </a:p>
          <a:p>
            <a:r>
              <a:rPr lang="en-US" sz="1100" dirty="0" smtClean="0"/>
              <a:t>http://images.sciencedaily.com/2009/03/090309191505-large.jpg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9099"/>
            <a:ext cx="2857500" cy="190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0066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Subordinate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of less importance; </a:t>
            </a:r>
            <a:r>
              <a:rPr lang="en-US" dirty="0" smtClean="0"/>
              <a:t>secondary. To make a lower rank.</a:t>
            </a:r>
          </a:p>
          <a:p>
            <a:r>
              <a:rPr lang="en-US" dirty="0"/>
              <a:t>Salesmen </a:t>
            </a:r>
            <a:r>
              <a:rPr lang="en-US" dirty="0" smtClean="0"/>
              <a:t>Undulate Bases Once Required Depressed Industries Nudge Accountable Thoughtful Effects </a:t>
            </a:r>
          </a:p>
          <a:p>
            <a:r>
              <a:rPr lang="en-US" dirty="0" smtClean="0"/>
              <a:t>The servants were </a:t>
            </a:r>
            <a:r>
              <a:rPr lang="en-US" b="1" dirty="0" smtClean="0"/>
              <a:t>subordinate</a:t>
            </a:r>
            <a:r>
              <a:rPr lang="en-US" dirty="0" smtClean="0"/>
              <a:t> to the king.</a:t>
            </a:r>
          </a:p>
          <a:p>
            <a:r>
              <a:rPr lang="en-US" sz="1100" dirty="0">
                <a:hlinkClick r:id="rId2"/>
              </a:rPr>
              <a:t>http://spacefem.com/mnemonics/?</a:t>
            </a:r>
            <a:r>
              <a:rPr lang="en-US" sz="1100" dirty="0" smtClean="0">
                <a:hlinkClick r:id="rId2"/>
              </a:rPr>
              <a:t>w=subordinate</a:t>
            </a:r>
            <a:endParaRPr lang="en-US" sz="1100" dirty="0" smtClean="0"/>
          </a:p>
          <a:p>
            <a:r>
              <a:rPr lang="en-US" sz="1100" dirty="0">
                <a:hlinkClick r:id="rId3"/>
              </a:rPr>
              <a:t>http://</a:t>
            </a:r>
            <a:r>
              <a:rPr lang="en-US" sz="1100" dirty="0" smtClean="0">
                <a:hlinkClick r:id="rId3"/>
              </a:rPr>
              <a:t>dictionary.reference.com/browse/subordinate</a:t>
            </a:r>
            <a:endParaRPr lang="en-US" sz="1100" dirty="0" smtClean="0"/>
          </a:p>
          <a:p>
            <a:r>
              <a:rPr lang="en-US" sz="1100" dirty="0"/>
              <a:t>http://germanhistorydocs.ghi-dc.org/images/30028945_Symbolische%20Darstellung%20St%C3%A4nde.jpg</a:t>
            </a:r>
            <a:endParaRPr lang="en-US" sz="1100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76200"/>
            <a:ext cx="2362200" cy="1708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94488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115</TotalTime>
  <Words>656</Words>
  <Application>Microsoft Office PowerPoint</Application>
  <PresentationFormat>On-screen Show (4:3)</PresentationFormat>
  <Paragraphs>139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Vocabulary</vt:lpstr>
      <vt:lpstr>Confiscators  </vt:lpstr>
      <vt:lpstr>Sinister</vt:lpstr>
      <vt:lpstr>Futile</vt:lpstr>
      <vt:lpstr>Dignity</vt:lpstr>
      <vt:lpstr>Fruitless</vt:lpstr>
      <vt:lpstr>Internment</vt:lpstr>
      <vt:lpstr>Hostility</vt:lpstr>
      <vt:lpstr>Subordinate</vt:lpstr>
      <vt:lpstr>Aggravated</vt:lpstr>
      <vt:lpstr>Intangible</vt:lpstr>
      <vt:lpstr>Promenade</vt:lpstr>
      <vt:lpstr>Pacify</vt:lpstr>
      <vt:lpstr>Oblivion</vt:lpstr>
      <vt:lpstr>Sustenance</vt:lpstr>
      <vt:lpstr>Subdued</vt:lpstr>
      <vt:lpstr>Lethargy</vt:lpstr>
      <vt:lpstr>Assented</vt:lpstr>
      <vt:lpstr>Capitulate</vt:lpstr>
      <vt:lpstr>Assertive</vt:lpstr>
      <vt:lpstr>Authentic</vt:lpstr>
    </vt:vector>
  </TitlesOfParts>
  <Company>BCS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</dc:title>
  <dc:creator>BCS</dc:creator>
  <cp:lastModifiedBy>BCS</cp:lastModifiedBy>
  <cp:revision>13</cp:revision>
  <dcterms:created xsi:type="dcterms:W3CDTF">2011-04-20T13:58:07Z</dcterms:created>
  <dcterms:modified xsi:type="dcterms:W3CDTF">2011-04-29T13:17:56Z</dcterms:modified>
</cp:coreProperties>
</file>